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9144000" cy="5143500"/>
  <p:notesSz cx="6858000" cy="9144000"/>
  <p:embeddedFontLst>
    <p:embeddedFont>
      <p:font typeface="Oswald"/>
      <p:regular r:id="rId13"/>
    </p:embeddedFont>
    <p:embeddedFont>
      <p:font typeface="Source Code Pro" panose="020B0509030403020204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4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50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0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80d1ff_0_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80d1f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0f089b1c0e0c59_7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0f089b1c0e0c59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27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 panose="020B0509030403020204"/>
              <a:buChar char="●"/>
              <a:defRPr sz="1800"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 panose="020B0509030403020204"/>
              <a:buChar char="○"/>
              <a:defRPr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 panose="020B0509030403020204"/>
              <a:buChar char="■"/>
              <a:defRPr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 panose="020B0509030403020204"/>
              <a:buChar char="●"/>
              <a:defRPr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 panose="020B0509030403020204"/>
              <a:buChar char="○"/>
              <a:defRPr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 panose="020B0509030403020204"/>
              <a:buChar char="■"/>
              <a:defRPr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 panose="020B0509030403020204"/>
              <a:buChar char="●"/>
              <a:defRPr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 panose="020B0509030403020204"/>
              <a:buChar char="○"/>
              <a:defRPr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 panose="020B0509030403020204"/>
              <a:buChar char="■"/>
              <a:defRPr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Progetto d</a:t>
            </a:r>
            <a:r>
              <a:rPr lang="en-US"/>
              <a:t>'esame Tecnologie web</a:t>
            </a:r>
            <a:endParaRPr lang="en-US"/>
          </a:p>
        </p:txBody>
      </p:sp>
      <p:sp>
        <p:nvSpPr>
          <p:cNvPr id="63" name="Google Shape;63;p13"/>
          <p:cNvSpPr txBox="1"/>
          <p:nvPr>
            <p:ph type="body" idx="2"/>
          </p:nvPr>
        </p:nvSpPr>
        <p:spPr>
          <a:xfrm>
            <a:off x="4939500" y="59547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Agouzoul Sofian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0124002029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</a:t>
            </a:r>
            <a:r>
              <a:rPr lang="it-IT" altLang="en-US" b="1"/>
              <a:t>e</a:t>
            </a:r>
            <a:r>
              <a:rPr lang="en-US" b="1"/>
              <a:t>rrella Davide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0124001879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Wojciech Jedrzejewski Eryc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0124001956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Forum studenti uniParthenope</a:t>
            </a:r>
            <a:endParaRPr sz="4800"/>
          </a:p>
        </p:txBody>
      </p:sp>
      <p:sp>
        <p:nvSpPr>
          <p:cNvPr id="69" name="Google Shape;69;p14"/>
          <p:cNvSpPr txBox="1"/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Studiare non è mai stato così facile!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1859490" y="-437590"/>
            <a:ext cx="5009400" cy="5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Abilità e competenze</a:t>
            </a:r>
            <a:endParaRPr lang="en-US"/>
          </a:p>
        </p:txBody>
      </p:sp>
      <p:sp>
        <p:nvSpPr>
          <p:cNvPr id="76" name="Google Shape;76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rPr>
              <a:t>Motion design</a:t>
            </a:r>
            <a:endParaRPr sz="1600">
              <a:solidFill>
                <a:schemeClr val="lt1"/>
              </a:solidFill>
              <a:latin typeface="Source Code Pro" panose="020B0509030403020204"/>
              <a:ea typeface="Source Code Pro" panose="020B0509030403020204"/>
              <a:cs typeface="Source Code Pro" panose="020B0509030403020204"/>
              <a:sym typeface="Source Code Pro" panose="020B0509030403020204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225903" y="2277670"/>
            <a:ext cx="2954700" cy="274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5"/>
          <p:cNvSpPr/>
          <p:nvPr/>
        </p:nvSpPr>
        <p:spPr>
          <a:xfrm>
            <a:off x="3094640" y="1285958"/>
            <a:ext cx="2783100" cy="257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15"/>
          <p:cNvSpPr txBox="1"/>
          <p:nvPr/>
        </p:nvSpPr>
        <p:spPr>
          <a:xfrm>
            <a:off x="811500" y="3345830"/>
            <a:ext cx="1783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rPr>
              <a:t>Jquery</a:t>
            </a:r>
            <a:endParaRPr sz="3000">
              <a:solidFill>
                <a:schemeClr val="lt1"/>
              </a:solidFill>
              <a:latin typeface="Source Code Pro" panose="020B0509030403020204"/>
              <a:ea typeface="Source Code Pro" panose="020B0509030403020204"/>
              <a:cs typeface="Source Code Pro" panose="020B0509030403020204"/>
              <a:sym typeface="Source Code Pro" panose="020B0509030403020204"/>
            </a:endParaRPr>
          </a:p>
        </p:txBody>
      </p:sp>
      <p:sp>
        <p:nvSpPr>
          <p:cNvPr id="80" name="Google Shape;80;p15"/>
          <p:cNvSpPr txBox="1"/>
          <p:nvPr/>
        </p:nvSpPr>
        <p:spPr>
          <a:xfrm rot="-698">
            <a:off x="3094638" y="2267857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rPr>
              <a:t>HTML,CSS,JS</a:t>
            </a:r>
            <a:endParaRPr sz="3000">
              <a:solidFill>
                <a:schemeClr val="lt1"/>
              </a:solidFill>
              <a:latin typeface="Source Code Pro" panose="020B0509030403020204"/>
              <a:ea typeface="Source Code Pro" panose="020B0509030403020204"/>
              <a:cs typeface="Source Code Pro" panose="020B0509030403020204"/>
              <a:sym typeface="Source Code Pro" panose="020B0509030403020204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6049347" y="372490"/>
            <a:ext cx="2954700" cy="274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5"/>
          <p:cNvSpPr txBox="1"/>
          <p:nvPr/>
        </p:nvSpPr>
        <p:spPr>
          <a:xfrm>
            <a:off x="6271260" y="1106805"/>
            <a:ext cx="2505710" cy="136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en-US" sz="3000">
                <a:solidFill>
                  <a:schemeClr val="lt1"/>
                </a:solidFill>
                <a:latin typeface="Source Code Pro" panose="020B0509030403020204"/>
                <a:ea typeface="Source Code Pro" panose="020B0509030403020204"/>
                <a:cs typeface="Source Code Pro" panose="020B0509030403020204"/>
                <a:sym typeface="Source Code Pro" panose="020B0509030403020204"/>
              </a:rPr>
              <a:t>PHP,(XAMP)</a:t>
            </a:r>
            <a:endParaRPr lang="it-IT" altLang="en-US" sz="3000">
              <a:solidFill>
                <a:schemeClr val="lt1"/>
              </a:solidFill>
              <a:latin typeface="Source Code Pro" panose="020B0509030403020204"/>
              <a:ea typeface="Source Code Pro" panose="020B0509030403020204"/>
              <a:cs typeface="Source Code Pro" panose="020B0509030403020204"/>
              <a:sym typeface="Source Code Pro" panose="020B0509030403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Informazioni progetto</a:t>
            </a:r>
            <a:endParaRPr lang="en-US"/>
          </a:p>
        </p:txBody>
      </p:sp>
      <p:sp>
        <p:nvSpPr>
          <p:cNvPr id="88" name="Google Shape;88;p16"/>
          <p:cNvSpPr txBox="1"/>
          <p:nvPr>
            <p:ph type="body" idx="1"/>
          </p:nvPr>
        </p:nvSpPr>
        <p:spPr>
          <a:xfrm>
            <a:off x="311700" y="1528551"/>
            <a:ext cx="8520600" cy="2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Il nost</a:t>
            </a:r>
            <a:r>
              <a:rPr lang="en-US" sz="2000"/>
              <a:t>ro obiettivo è quello di creare un sito web dove gli studenti dell'università Parthenope possono confrontarsi con altri studenti dell'ateneo, per chiarire i loro dubbi relativi ad un esame, o argomento in particolare che stanno studiando, confrontandosi in modo semplice e veloce.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Informazioni progetto</a:t>
            </a:r>
            <a:endParaRPr lang="en-US"/>
          </a:p>
        </p:txBody>
      </p:sp>
      <p:sp>
        <p:nvSpPr>
          <p:cNvPr id="94" name="Google Shape;94;p17"/>
          <p:cNvSpPr txBox="1"/>
          <p:nvPr>
            <p:ph type="body" idx="1"/>
          </p:nvPr>
        </p:nvSpPr>
        <p:spPr>
          <a:xfrm>
            <a:off x="311700" y="1521409"/>
            <a:ext cx="8520600" cy="26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Una volta effettuato il login, lo studente può decidere di accedere alla materia presente nella Homepage tramite apposito link, dove sarà possibile scrivere un post o leggere i post degli altri studenti. 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38900" y="222550"/>
            <a:ext cx="286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Come funziona?</a:t>
            </a:r>
            <a:endParaRPr sz="3600"/>
          </a:p>
        </p:txBody>
      </p:sp>
      <p:pic>
        <p:nvPicPr>
          <p:cNvPr id="100" name="Google Shape;100;p18" descr="Laptop Chromebook aperto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06738" y="1256850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 descr="Semplice schema di un’applicazione desktop"/>
          <p:cNvPicPr preferRelativeResize="0"/>
          <p:nvPr/>
        </p:nvPicPr>
        <p:blipFill rotWithShape="1">
          <a:blip r:embed="rId2"/>
          <a:srcRect b="24800"/>
          <a:stretch>
            <a:fillRect/>
          </a:stretch>
        </p:blipFill>
        <p:spPr>
          <a:xfrm>
            <a:off x="4057950" y="1537625"/>
            <a:ext cx="4215823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 descr="Smartphone nero in verticale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8214" y="978250"/>
            <a:ext cx="2015225" cy="395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 descr="Semplice schema di un’applicazione per dispositivi mobili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3525" y="1263075"/>
            <a:ext cx="182462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057650" y="1533525"/>
            <a:ext cx="4215765" cy="23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6"/>
          <a:srcRect l="35440" r="33850"/>
          <a:stretch>
            <a:fillRect/>
          </a:stretch>
        </p:blipFill>
        <p:spPr>
          <a:xfrm>
            <a:off x="493525" y="1375525"/>
            <a:ext cx="1824624" cy="29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791</Words>
  <Application>WPS Presentation</Application>
  <PresentationFormat/>
  <Paragraphs>36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SimSun</vt:lpstr>
      <vt:lpstr>Wingdings</vt:lpstr>
      <vt:lpstr>Arial</vt:lpstr>
      <vt:lpstr>Oswald</vt:lpstr>
      <vt:lpstr>Source Code Pro</vt:lpstr>
      <vt:lpstr>Microsoft YaHei</vt:lpstr>
      <vt:lpstr>Arial Unicode MS</vt:lpstr>
      <vt:lpstr>Modern Writer</vt:lpstr>
      <vt:lpstr>Progetto d'esame Tecnologie web</vt:lpstr>
      <vt:lpstr>Forum studenti uniParthenope</vt:lpstr>
      <vt:lpstr>Abilità e competenze</vt:lpstr>
      <vt:lpstr>Informazioni progetto</vt:lpstr>
      <vt:lpstr>Informazioni progetto</vt:lpstr>
      <vt:lpstr>Come funziona?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d'esame Tecnologie web</dc:title>
  <dc:creator/>
  <cp:lastModifiedBy>acer</cp:lastModifiedBy>
  <cp:revision>8</cp:revision>
  <dcterms:created xsi:type="dcterms:W3CDTF">2021-09-10T19:21:00Z</dcterms:created>
  <dcterms:modified xsi:type="dcterms:W3CDTF">2021-09-11T18:22:39Z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7442579E433D4F17A1BF9E546368F47C</vt:lpwstr>
  </property>
  <property fmtid="{D5CDD505-2E9C-101B-9397-08002B2CF9AE}" pid="3" name="KSOProductBuildVer">
    <vt:lpwstr>1033-11.2.0.10296</vt:lpwstr>
  </property>
</Properties>
</file>